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FF7"/>
    <a:srgbClr val="FF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5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4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43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57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0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33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96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4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8F980-AEE9-4DC0-9F80-F9FD883D1AF3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285B-411B-4A10-9B7C-5DAC06A5A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81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68" y="229003"/>
            <a:ext cx="7435897" cy="66289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33386" y="708338"/>
            <a:ext cx="38610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See the full questions on the attached worksheets.</a:t>
            </a:r>
          </a:p>
        </p:txBody>
      </p:sp>
    </p:spTree>
    <p:extLst>
      <p:ext uri="{BB962C8B-B14F-4D97-AF65-F5344CB8AC3E}">
        <p14:creationId xmlns:p14="http://schemas.microsoft.com/office/powerpoint/2010/main" val="3023847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391" y="90219"/>
            <a:ext cx="8854514" cy="676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084" y="113347"/>
            <a:ext cx="8736550" cy="654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0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410" y="553915"/>
            <a:ext cx="9714458" cy="563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5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081" y="0"/>
            <a:ext cx="9284528" cy="705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88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757" y="0"/>
            <a:ext cx="8859779" cy="65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0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900" y="161778"/>
            <a:ext cx="9150726" cy="665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9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678" y="0"/>
            <a:ext cx="9412352" cy="666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811" y="0"/>
            <a:ext cx="8763254" cy="65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72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219" y="0"/>
            <a:ext cx="8783956" cy="666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2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290" y="-1"/>
            <a:ext cx="9421764" cy="693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3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556" y="194603"/>
            <a:ext cx="8700686" cy="666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2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Henley In Arden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Barker</dc:creator>
  <cp:lastModifiedBy>Grant Barker</cp:lastModifiedBy>
  <cp:revision>2</cp:revision>
  <dcterms:created xsi:type="dcterms:W3CDTF">2015-12-23T22:10:54Z</dcterms:created>
  <dcterms:modified xsi:type="dcterms:W3CDTF">2015-12-23T22:15:57Z</dcterms:modified>
</cp:coreProperties>
</file>